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4FE7FC-FF06-430D-93ED-6F9C7B86539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991280-95FC-4EC4-B6BB-83BA24AE6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ukcbs.ru/novosti-o-vojne/vot-vam-i-buratin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4129">
            <a:off x="308060" y="2654909"/>
            <a:ext cx="2664296" cy="867761"/>
          </a:xfrm>
          <a:prstGeom prst="rect">
            <a:avLst/>
          </a:prstGeom>
          <a:noFill/>
        </p:spPr>
      </p:pic>
      <p:pic>
        <p:nvPicPr>
          <p:cNvPr id="10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3268">
            <a:off x="5573107" y="1429542"/>
            <a:ext cx="2664296" cy="8677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АКТЁРЫ ПОБЕДЫ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858000" cy="533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Вот вам и Буратино!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848872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МБУ «ЦБС Верхнеуслонского муниципального района РТ»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Русско-Макуловская библиотека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6" name="Picture 4" descr="Как Коля Кобликов стал Буратино, но не попал в финальную версию филь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052736"/>
            <a:ext cx="3672408" cy="2301722"/>
          </a:xfrm>
          <a:prstGeom prst="rect">
            <a:avLst/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20" name="AutoShape 8" descr="Конкурс «Георгиевская лен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Конкурс «Георгиевская лен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95936" y="61653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2021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7128792" cy="563231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Они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редко надевали ордена и медали, редко говорили о войне, а уж представить этих кумиров с экрана в окопах, в медсанбатах, на передовой, за штурвалом истребителя, за гашеткой пулемета почти невозможно. </a:t>
            </a: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Но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они прошли самую страшную войну. </a:t>
            </a:r>
            <a:endParaRPr lang="ru-RU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фильме "Приключения Буратино" сказочных персонажей сыграли сразу пять актеров-фронтовиков. </a:t>
            </a:r>
            <a:endParaRPr lang="ru-RU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Этот </a:t>
            </a:r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любимый фильм оказался самым боевым и орденоносным в самом прямом смысле.</a:t>
            </a:r>
          </a:p>
        </p:txBody>
      </p:sp>
      <p:pic>
        <p:nvPicPr>
          <p:cNvPr id="3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906888" y="2851105"/>
            <a:ext cx="5328594" cy="867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6328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Владимир Абрамович </a:t>
            </a:r>
            <a:r>
              <a:rPr lang="ru-RU" sz="3600" b="1" dirty="0" err="1" smtClean="0">
                <a:solidFill>
                  <a:srgbClr val="C00000"/>
                </a:solidFill>
              </a:rPr>
              <a:t>Этуш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07704" y="1196752"/>
            <a:ext cx="2298048" cy="1945793"/>
          </a:xfrm>
          <a:prstGeom prst="rect">
            <a:avLst/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1124745"/>
            <a:ext cx="4176464" cy="53965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Народный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артист Советского Союза Владимир Абрамович </a:t>
            </a:r>
            <a:r>
              <a:rPr lang="ru-RU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Этуш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записался добровольцем на фронт в конце сентября 1941 года. Сражался на горных перевалах Кавказа, освобождал южные города и Украину от фашистских захватчиков. Был тяжело ранен. За мужество, проявленное в боях, награжден орденом Красной Звезды и многочисленными медалями... </a:t>
            </a:r>
            <a:endParaRPr lang="ru-RU" sz="2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240360" cy="709986"/>
          </a:xfrm>
          <a:prstGeom prst="rect">
            <a:avLst/>
          </a:prstGeom>
          <a:noFill/>
        </p:spPr>
      </p:pic>
      <p:pic>
        <p:nvPicPr>
          <p:cNvPr id="6146" name="Picture 2" descr="Владимир Этуш — биография, фильмография, фотографии актё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3230724" cy="2153816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Этуш, Владимир Абрамович — Википедия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95536" y="1196752"/>
            <a:ext cx="1224136" cy="189741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47248" cy="75212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Владимир Павлович Басов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124744"/>
            <a:ext cx="4734272" cy="526297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</a:t>
            </a:r>
            <a:r>
              <a:rPr lang="ru-RU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июня 1941 года Владимир Басов окончил десятилетку. После выпускного пришёл во ВГИК, чтобы узнать правила приёма в это учебное заведение. Пришёл, твёрдо уверенный в том, что обязательно поступит. Но в его планы вмешалась война. Первую награду лейтенант Владимир Басов получил еще в должности начальника клуба 4-й отдельной стрелковой бригады. Командование высоко оценило его способности по организации концертов для бойцов. Коллектив художественной самодеятельности под руководством лейтенанта Басова дал 150 концертов, из них 130 - в ротах и батареях, в блиндажах непосредственно на переднем крае. 14 мая 1943 года представлен к медали "За боевые заслуги". </a:t>
            </a:r>
            <a:endParaRPr lang="ru-RU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240360" cy="680137"/>
          </a:xfrm>
          <a:prstGeom prst="rect">
            <a:avLst/>
          </a:prstGeom>
          <a:noFill/>
        </p:spPr>
      </p:pic>
      <p:pic>
        <p:nvPicPr>
          <p:cNvPr id="5122" name="Picture 2" descr="Владимир Басов (28 июля 1923 - 17 сентября 1987) , советский кинорежиссер,  актер, сценарист, Народный артист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024336" cy="2288416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6" name="AutoShape 6" descr="Басов Владимир Павлович — биография актера, личная жизнь, фильмы и фото.  Артист театра и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Владимир Басов — фильмы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Владимир Басов — фильмы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Басов Владимир Павлович — биография актера, личная жизнь, фильмы и фото.  Артист театра и к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Артисты на войне: Почему актер Владимир Басов не рассказывал о своих  фронтовых подвигах"/>
          <p:cNvPicPr>
            <a:picLocks noChangeAspect="1" noChangeArrowheads="1"/>
          </p:cNvPicPr>
          <p:nvPr/>
        </p:nvPicPr>
        <p:blipFill>
          <a:blip r:embed="rId5" cstate="print"/>
          <a:srcRect r="50321"/>
          <a:stretch>
            <a:fillRect/>
          </a:stretch>
        </p:blipFill>
        <p:spPr bwMode="auto">
          <a:xfrm flipH="1">
            <a:off x="1115616" y="1196752"/>
            <a:ext cx="1656184" cy="2143125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914400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Екатерина </a:t>
            </a:r>
            <a:r>
              <a:rPr lang="ru-RU" b="1" dirty="0" smtClean="0">
                <a:solidFill>
                  <a:srgbClr val="C00000"/>
                </a:solidFill>
              </a:rPr>
              <a:t>Васильевна Зеленая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412776"/>
            <a:ext cx="4968552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Екатерина Зеленая в атаку не ходила и гитлеровцев лично не била. Но свой вклад в копилку Победы она тоже внесла немалый. В составе концертных бригад артистка московской </a:t>
            </a:r>
            <a:r>
              <a:rPr lang="ru-RU" sz="16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госэстрады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постоянно находилась на фронте. В наградном листе к ордену Красной Звезды написано: "Находясь на 4 Украинском фронте т. Зелёная вместе с боевыми частями прошла через Карпаты. В минуты передышки между боями в землянке, разрушенном сарае или на поляне выступала в 83 концертах для рядовых, офицеров и генералов". Осенью 1945-го актриса побывала в Берлине, где, по собственному признанию, расписалась на Рейхстаге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0077"/>
            <a:ext cx="3240360" cy="656684"/>
          </a:xfrm>
          <a:prstGeom prst="rect">
            <a:avLst/>
          </a:prstGeom>
          <a:noFill/>
        </p:spPr>
      </p:pic>
      <p:pic>
        <p:nvPicPr>
          <p:cNvPr id="4098" name="Picture 2" descr="Вокруг были кровавые бинты». Как будущие звезды выживали в войну | Персона  | Культура | Аргументы и Фак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246463" cy="21602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Зеленая Р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20922"/>
            <a:ext cx="2880320" cy="2013974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Юрий Васильевич Катин-Ярцев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556792"/>
            <a:ext cx="5112568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Юрий </a:t>
            </a:r>
            <a:r>
              <a:rPr lang="ru-RU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Катин-Ярцев в 1939 году поступил в театральное училище имени Б. В. Щукина, но через месяц учёбы был призван в Красную Армию. Ему выпало стать военным железнодорожником. Воронежский фронт, 1-й Украинский, 4-й Украинский - и везде комсорг Катин-Ярцев вместе с однополчанами восстанавливал железнодорожные пути, по которым на фронт шли и шли эшелоны с техникой, бойцами. Первую свою награду, медаль "За боевые заслуги", Юрий Катин-Ярцев получил в октябре 1944-го. А в мае 1945 года был награждён орденом Красной звезды. Позднее Юрий Васильевич получил еще одну награду: медаль "За победу над Германией". </a:t>
            </a:r>
            <a:endParaRPr lang="ru-RU" sz="1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79028"/>
            <a:ext cx="2592288" cy="2085825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2880320" cy="432048"/>
          </a:xfrm>
          <a:prstGeom prst="rect">
            <a:avLst/>
          </a:prstGeom>
          <a:noFill/>
        </p:spPr>
      </p:pic>
      <p:pic>
        <p:nvPicPr>
          <p:cNvPr id="3074" name="Picture 2" descr="Невероятный Катин-Ярцев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115616" y="1556792"/>
            <a:ext cx="1656184" cy="2019271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Николай Григорьевич </a:t>
            </a:r>
            <a:r>
              <a:rPr lang="ru-RU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Гринько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556792"/>
            <a:ext cx="4572000" cy="39703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Николай </a:t>
            </a:r>
            <a:r>
              <a:rPr lang="ru-RU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Гринько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1940 году призван в РККА, направлен в 619 БАО. На фронте </a:t>
            </a:r>
            <a:r>
              <a:rPr lang="ru-RU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Гринько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служил стрелком-радистом на бомбардировщиках дальнего действия. Его артистическую натуру не могла остановить даже война. В наградном листе к медали "За боевые заслуги" написано: "Тов. </a:t>
            </a:r>
            <a:r>
              <a:rPr lang="ru-RU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Гринько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Николай Григорьевич показал себя как дисциплинированный, выдержанный боец Красной Армии </a:t>
            </a:r>
            <a:endParaRPr lang="ru-RU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99592" y="4221088"/>
            <a:ext cx="2592288" cy="2060536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Школьный сайт - Георгиевская ленточка – символ Праздника Побед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096344" cy="432047"/>
          </a:xfrm>
          <a:prstGeom prst="rect">
            <a:avLst/>
          </a:prstGeom>
          <a:noFill/>
        </p:spPr>
      </p:pic>
      <p:pic>
        <p:nvPicPr>
          <p:cNvPr id="2050" name="Picture 2" descr="Стрелок дальней авиации Николай Гринько : АлтГТУ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118622" y="1340768"/>
            <a:ext cx="1964828" cy="216024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8275"/>
            <a:ext cx="8229600" cy="1400201"/>
          </a:xfr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Алексей Николаевич Толстой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«Золотой ключик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или Приключения Буратино»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AutoShape 2" descr="https://img-fotki.yandex.ru/get/9108/157060903.1b7/0_fdedb_6f074bd0_X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g-fotki.yandex.ru/get/9108/157060903.1b7/0_fdedb_6f074bd0_XX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mg-fotki.yandex.ru/get/9108/157060903.1b7/0_fdedb_6f074bd0_XXX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27" y="1770234"/>
            <a:ext cx="1803593" cy="2413632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9" descr="https://storage.myseldon.com/news_pict_3A/3ACB9C6BAAF0D0F9EB33F61AA38FD90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0234"/>
            <a:ext cx="2232247" cy="2225293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375" y="4293096"/>
            <a:ext cx="8288089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2021 году отмечают свои значительные юбилеи любимая поколениями читателей сказка Алексея Николаевича Толстого </a:t>
            </a:r>
            <a:r>
              <a:rPr lang="ru-RU" b="1" i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«Золотой ключик или Приключения Буратино»,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вышедшая в свет отдельным изданием в 1936 году и советский двухсерийный музыкальный фильм </a:t>
            </a:r>
            <a:r>
              <a:rPr lang="ru-RU" b="1" i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«Приключения Буратино»,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созданный по мотивам сказки А.Н. Толстого, телепремьера которого состоялась в 1976 году.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471" y="2339007"/>
            <a:ext cx="1267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85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книге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2340163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лет фильму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8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4320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Источники: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1 -  Вот вам и Буратино! -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http://www.mbukcbs.ru/novosti-o-vojne/vot-vam-i-buratino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2494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Материалы для презентации заимствованы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свободной сети Интернет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770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Презентацию подготовила: 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заведующая Русско-Макуловской библиотекой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Першина  Надежда Александровна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143</TotalTime>
  <Words>560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АКТЁРЫ ПОБЕДЫ</vt:lpstr>
      <vt:lpstr>Презентация PowerPoint</vt:lpstr>
      <vt:lpstr>Владимир Абрамович Этуш</vt:lpstr>
      <vt:lpstr>Владимир Павлович Басов</vt:lpstr>
      <vt:lpstr>Екатерина Васильевна Зеленая</vt:lpstr>
      <vt:lpstr>Юрий Васильевич Катин-Ярцев</vt:lpstr>
      <vt:lpstr>Николай Григорьевич Гринько</vt:lpstr>
      <vt:lpstr>Алексей Николаевич Толстой  «Золотой ключик  или Приключения Буратино»</vt:lpstr>
      <vt:lpstr>Источники: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АКТЁРЫ ПОБЕДЫ</dc:title>
  <dc:creator>Надежда</dc:creator>
  <cp:lastModifiedBy>Надежда</cp:lastModifiedBy>
  <cp:revision>16</cp:revision>
  <dcterms:created xsi:type="dcterms:W3CDTF">2021-10-06T18:34:04Z</dcterms:created>
  <dcterms:modified xsi:type="dcterms:W3CDTF">2021-10-08T07:20:24Z</dcterms:modified>
</cp:coreProperties>
</file>